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1" r:id="rId1"/>
  </p:sldMasterIdLst>
  <p:sldIdLst>
    <p:sldId id="256" r:id="rId2"/>
    <p:sldId id="257" r:id="rId3"/>
    <p:sldId id="258" r:id="rId4"/>
    <p:sldId id="260" r:id="rId5"/>
    <p:sldId id="259"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67446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12/16/2016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3572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18653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883534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4396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6DFF08F-DC6B-4601-B491-B0F83F6DD2DA}" type="datetimeFigureOut">
              <a:rPr lang="en-US" smtClean="0"/>
              <a:pPr/>
              <a:t>12/16/2016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09625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6DFF08F-DC6B-4601-B491-B0F83F6DD2DA}" type="datetimeFigureOut">
              <a:rPr lang="en-US" smtClean="0"/>
              <a:pPr/>
              <a:t>12/16/2016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59481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288586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9390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96DFF08F-DC6B-4601-B491-B0F83F6DD2DA}" type="datetimeFigureOut">
              <a:rPr lang="en-US" smtClean="0"/>
              <a:t>12/16/2016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12708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12/16/2016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07032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12/16/2016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2836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12/16/2016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46186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96DFF08F-DC6B-4601-B491-B0F83F6DD2DA}" type="datetimeFigureOut">
              <a:rPr lang="en-US" smtClean="0"/>
              <a:t>12/16/2016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67139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6DFF08F-DC6B-4601-B491-B0F83F6DD2DA}" type="datetimeFigureOut">
              <a:rPr lang="en-US" smtClean="0"/>
              <a:t>12/16/2016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87799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96DFF08F-DC6B-4601-B491-B0F83F6DD2DA}" type="datetimeFigureOut">
              <a:rPr lang="en-US" smtClean="0"/>
              <a:t>12/16/2016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52528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12/16/2016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5529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6DFF08F-DC6B-4601-B491-B0F83F6DD2DA}" type="datetimeFigureOut">
              <a:rPr lang="en-US" smtClean="0"/>
              <a:pPr/>
              <a:t>12/16/2016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01239717"/>
      </p:ext>
    </p:extLst>
  </p:cSld>
  <p:clrMap bg1="dk1" tx1="lt1" bg2="dk2" tx2="lt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 id="2147483893" r:id="rId12"/>
    <p:sldLayoutId id="2147483894" r:id="rId13"/>
    <p:sldLayoutId id="2147483895" r:id="rId14"/>
    <p:sldLayoutId id="2147483896" r:id="rId15"/>
    <p:sldLayoutId id="2147483897" r:id="rId16"/>
    <p:sldLayoutId id="2147483898"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On-Line Safety</a:t>
            </a:r>
            <a:br>
              <a:rPr lang="en-GB" dirty="0" smtClean="0"/>
            </a:br>
            <a:r>
              <a:rPr lang="en-GB" dirty="0" smtClean="0"/>
              <a:t>How do we really Know? </a:t>
            </a:r>
            <a:endParaRPr lang="en-GB" dirty="0"/>
          </a:p>
        </p:txBody>
      </p:sp>
      <p:sp>
        <p:nvSpPr>
          <p:cNvPr id="3" name="Subtitle 2"/>
          <p:cNvSpPr>
            <a:spLocks noGrp="1"/>
          </p:cNvSpPr>
          <p:nvPr>
            <p:ph type="subTitle" idx="1"/>
          </p:nvPr>
        </p:nvSpPr>
        <p:spPr/>
        <p:txBody>
          <a:bodyPr/>
          <a:lstStyle/>
          <a:p>
            <a:r>
              <a:rPr lang="en-GB" dirty="0" smtClean="0"/>
              <a:t>The things that you think you know but you may have no idea about!</a:t>
            </a:r>
            <a:endParaRPr lang="en-GB" dirty="0"/>
          </a:p>
        </p:txBody>
      </p:sp>
    </p:spTree>
    <p:extLst>
      <p:ext uri="{BB962C8B-B14F-4D97-AF65-F5344CB8AC3E}">
        <p14:creationId xmlns:p14="http://schemas.microsoft.com/office/powerpoint/2010/main" val="36021723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can we do? </a:t>
            </a:r>
            <a:endParaRPr lang="en-GB" dirty="0"/>
          </a:p>
        </p:txBody>
      </p:sp>
      <p:sp>
        <p:nvSpPr>
          <p:cNvPr id="3" name="Content Placeholder 2"/>
          <p:cNvSpPr>
            <a:spLocks noGrp="1"/>
          </p:cNvSpPr>
          <p:nvPr>
            <p:ph idx="1"/>
          </p:nvPr>
        </p:nvSpPr>
        <p:spPr>
          <a:xfrm>
            <a:off x="1143000" y="1751527"/>
            <a:ext cx="9872871" cy="4546242"/>
          </a:xfrm>
        </p:spPr>
        <p:txBody>
          <a:bodyPr>
            <a:normAutofit lnSpcReduction="10000"/>
          </a:bodyPr>
          <a:lstStyle/>
          <a:p>
            <a:pPr marL="0" indent="0">
              <a:buNone/>
            </a:pPr>
            <a:endParaRPr lang="en-GB" dirty="0" smtClean="0"/>
          </a:p>
          <a:p>
            <a:r>
              <a:rPr lang="en-GB" dirty="0" smtClean="0"/>
              <a:t>The worst thing to do is to remove the device or delete the app. </a:t>
            </a:r>
          </a:p>
          <a:p>
            <a:r>
              <a:rPr lang="en-GB" dirty="0" smtClean="0"/>
              <a:t>Don’t tell a child off for telling you about something if they have been accessing an inappropriate site. </a:t>
            </a:r>
          </a:p>
          <a:p>
            <a:r>
              <a:rPr lang="en-GB" dirty="0" smtClean="0"/>
              <a:t>Encourage dialogue with your child and regular monitoring. </a:t>
            </a:r>
          </a:p>
          <a:p>
            <a:r>
              <a:rPr lang="en-GB" dirty="0" smtClean="0"/>
              <a:t>Make sure privacy settings are at their highest-this won’t stop explicit music.</a:t>
            </a:r>
          </a:p>
          <a:p>
            <a:r>
              <a:rPr lang="en-GB" dirty="0" smtClean="0"/>
              <a:t>Supervise sleepovers. </a:t>
            </a:r>
          </a:p>
          <a:p>
            <a:r>
              <a:rPr lang="en-GB" dirty="0" smtClean="0"/>
              <a:t>Agree together with other parents what is suitable viewing material. </a:t>
            </a:r>
          </a:p>
          <a:p>
            <a:r>
              <a:rPr lang="en-GB" dirty="0" smtClean="0"/>
              <a:t>Ask to listen to music on your child’s device. </a:t>
            </a:r>
          </a:p>
          <a:p>
            <a:r>
              <a:rPr lang="en-GB" dirty="0" smtClean="0"/>
              <a:t>Tell your child about </a:t>
            </a:r>
            <a:r>
              <a:rPr lang="en-GB" dirty="0" err="1" smtClean="0"/>
              <a:t>Childline</a:t>
            </a:r>
            <a:r>
              <a:rPr lang="en-GB" dirty="0" smtClean="0"/>
              <a:t>. </a:t>
            </a:r>
          </a:p>
          <a:p>
            <a:r>
              <a:rPr lang="en-GB" dirty="0" smtClean="0"/>
              <a:t>Tell us and we will try to help.</a:t>
            </a:r>
          </a:p>
          <a:p>
            <a:endParaRPr lang="en-GB" dirty="0" smtClean="0"/>
          </a:p>
          <a:p>
            <a:endParaRPr lang="en-GB" dirty="0"/>
          </a:p>
        </p:txBody>
      </p:sp>
    </p:spTree>
    <p:extLst>
      <p:ext uri="{BB962C8B-B14F-4D97-AF65-F5344CB8AC3E}">
        <p14:creationId xmlns:p14="http://schemas.microsoft.com/office/powerpoint/2010/main" val="196945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58344" y="734095"/>
            <a:ext cx="9491729" cy="3416320"/>
          </a:xfrm>
          <a:prstGeom prst="rect">
            <a:avLst/>
          </a:prstGeom>
          <a:noFill/>
        </p:spPr>
        <p:txBody>
          <a:bodyPr wrap="square" rtlCol="0">
            <a:spAutoFit/>
          </a:bodyPr>
          <a:lstStyle/>
          <a:p>
            <a:pPr algn="ctr"/>
            <a:r>
              <a:rPr lang="en-GB" sz="7200" dirty="0" smtClean="0"/>
              <a:t>YOUR CHILD…</a:t>
            </a:r>
          </a:p>
          <a:p>
            <a:pPr algn="ctr"/>
            <a:endParaRPr lang="en-GB" sz="7200" dirty="0"/>
          </a:p>
          <a:p>
            <a:pPr algn="ctr"/>
            <a:r>
              <a:rPr lang="en-GB" sz="7200" dirty="0" smtClean="0"/>
              <a:t>Virtual is </a:t>
            </a:r>
            <a:r>
              <a:rPr lang="en-GB" sz="7200" dirty="0"/>
              <a:t>T</a:t>
            </a:r>
            <a:r>
              <a:rPr lang="en-GB" sz="7200" dirty="0" smtClean="0"/>
              <a:t>heir Reality! </a:t>
            </a:r>
            <a:endParaRPr lang="en-GB" sz="7200" dirty="0"/>
          </a:p>
        </p:txBody>
      </p:sp>
    </p:spTree>
    <p:extLst>
      <p:ext uri="{BB962C8B-B14F-4D97-AF65-F5344CB8AC3E}">
        <p14:creationId xmlns:p14="http://schemas.microsoft.com/office/powerpoint/2010/main" val="715906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of the facts to be aware of:</a:t>
            </a:r>
            <a:endParaRPr lang="en-GB" dirty="0"/>
          </a:p>
        </p:txBody>
      </p:sp>
      <p:sp>
        <p:nvSpPr>
          <p:cNvPr id="3" name="Content Placeholder 2"/>
          <p:cNvSpPr>
            <a:spLocks noGrp="1"/>
          </p:cNvSpPr>
          <p:nvPr>
            <p:ph idx="1"/>
          </p:nvPr>
        </p:nvSpPr>
        <p:spPr>
          <a:xfrm>
            <a:off x="1143000" y="1700011"/>
            <a:ext cx="9872871" cy="4662152"/>
          </a:xfrm>
        </p:spPr>
        <p:txBody>
          <a:bodyPr>
            <a:normAutofit lnSpcReduction="10000"/>
          </a:bodyPr>
          <a:lstStyle/>
          <a:p>
            <a:r>
              <a:rPr lang="en-GB" dirty="0" smtClean="0"/>
              <a:t>Sexual offending is up 40% on last year in Essex and 35% Nationally</a:t>
            </a:r>
          </a:p>
          <a:p>
            <a:r>
              <a:rPr lang="en-GB" dirty="0" smtClean="0"/>
              <a:t>The main group of children to be targeted are girls aged 7-12 years and boys aged 11-15 years. </a:t>
            </a:r>
          </a:p>
          <a:p>
            <a:r>
              <a:rPr lang="en-GB" dirty="0" smtClean="0"/>
              <a:t>Most sex offences against children are routed in online access to indecent images of children. </a:t>
            </a:r>
          </a:p>
          <a:p>
            <a:r>
              <a:rPr lang="en-GB" dirty="0" smtClean="0"/>
              <a:t>The age of children who are indicating that they are accessing inappropriate apps and websites and posting videos and images of themselves is constantly dropping. </a:t>
            </a:r>
          </a:p>
          <a:p>
            <a:r>
              <a:rPr lang="en-GB" dirty="0" smtClean="0"/>
              <a:t>There has been a significant increase in the number of reports of children being exploited and incited into doing indecent things on-line. </a:t>
            </a:r>
          </a:p>
          <a:p>
            <a:r>
              <a:rPr lang="en-GB" dirty="0" smtClean="0"/>
              <a:t>The age of children being targeted is decreasing because of younger children now having access to tablets and mobile phones-especially those which enable geographic location identification</a:t>
            </a:r>
            <a:endParaRPr lang="en-GB" dirty="0"/>
          </a:p>
        </p:txBody>
      </p:sp>
    </p:spTree>
    <p:extLst>
      <p:ext uri="{BB962C8B-B14F-4D97-AF65-F5344CB8AC3E}">
        <p14:creationId xmlns:p14="http://schemas.microsoft.com/office/powerpoint/2010/main" val="2186338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you imagine? </a:t>
            </a:r>
            <a:endParaRPr lang="en-GB" dirty="0"/>
          </a:p>
        </p:txBody>
      </p:sp>
      <p:sp>
        <p:nvSpPr>
          <p:cNvPr id="3" name="Content Placeholder 2"/>
          <p:cNvSpPr>
            <a:spLocks noGrp="1"/>
          </p:cNvSpPr>
          <p:nvPr>
            <p:ph idx="1"/>
          </p:nvPr>
        </p:nvSpPr>
        <p:spPr/>
        <p:txBody>
          <a:bodyPr/>
          <a:lstStyle/>
          <a:p>
            <a:r>
              <a:rPr lang="en-GB" dirty="0" smtClean="0"/>
              <a:t>What do you think a typical Paedophile looks like? </a:t>
            </a:r>
          </a:p>
          <a:p>
            <a:r>
              <a:rPr lang="en-GB" dirty="0" smtClean="0"/>
              <a:t>What do you think </a:t>
            </a:r>
            <a:r>
              <a:rPr lang="en-GB" dirty="0" err="1" smtClean="0"/>
              <a:t>intices</a:t>
            </a:r>
            <a:r>
              <a:rPr lang="en-GB" dirty="0" smtClean="0"/>
              <a:t> children into going off with a stranger? </a:t>
            </a:r>
          </a:p>
          <a:p>
            <a:r>
              <a:rPr lang="en-GB" dirty="0" smtClean="0"/>
              <a:t>What do you think children would say? </a:t>
            </a:r>
          </a:p>
          <a:p>
            <a:r>
              <a:rPr lang="en-GB" dirty="0" smtClean="0"/>
              <a:t>Children live a completely different life to the one that we led…playing out…watershed on TV.</a:t>
            </a:r>
          </a:p>
          <a:p>
            <a:r>
              <a:rPr lang="en-GB" dirty="0" smtClean="0"/>
              <a:t>We teach children Stranger-Danger when they are out and about but do we really know what strangers they are encountering on apps and websites they could be accessing. </a:t>
            </a:r>
          </a:p>
          <a:p>
            <a:r>
              <a:rPr lang="en-GB" dirty="0" smtClean="0"/>
              <a:t>I’d like to share a short video with you…</a:t>
            </a:r>
          </a:p>
        </p:txBody>
      </p:sp>
    </p:spTree>
    <p:extLst>
      <p:ext uri="{BB962C8B-B14F-4D97-AF65-F5344CB8AC3E}">
        <p14:creationId xmlns:p14="http://schemas.microsoft.com/office/powerpoint/2010/main" val="508802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819955"/>
          </a:xfrm>
        </p:spPr>
        <p:txBody>
          <a:bodyPr>
            <a:normAutofit fontScale="90000"/>
          </a:bodyPr>
          <a:lstStyle/>
          <a:p>
            <a:r>
              <a:rPr lang="en-GB" sz="3600" dirty="0" smtClean="0"/>
              <a:t>Musical.ly…most popular app…highly dangerous</a:t>
            </a:r>
            <a:endParaRPr lang="en-GB" sz="3600" dirty="0"/>
          </a:p>
        </p:txBody>
      </p:sp>
      <p:sp>
        <p:nvSpPr>
          <p:cNvPr id="3" name="Content Placeholder 2"/>
          <p:cNvSpPr>
            <a:spLocks noGrp="1"/>
          </p:cNvSpPr>
          <p:nvPr>
            <p:ph idx="1"/>
          </p:nvPr>
        </p:nvSpPr>
        <p:spPr>
          <a:xfrm>
            <a:off x="1143000" y="1236372"/>
            <a:ext cx="9872871" cy="5215943"/>
          </a:xfrm>
        </p:spPr>
        <p:txBody>
          <a:bodyPr>
            <a:normAutofit fontScale="92500"/>
          </a:bodyPr>
          <a:lstStyle/>
          <a:p>
            <a:r>
              <a:rPr lang="en-GB" dirty="0" smtClean="0"/>
              <a:t>Number one app in the world at present that Paedophiles are using to target young children. </a:t>
            </a:r>
          </a:p>
          <a:p>
            <a:r>
              <a:rPr lang="en-GB" dirty="0" smtClean="0"/>
              <a:t>At the very least the explicit content of songs that children could be listening to is deeply alarming. Do you know exactly what your child is listening to? </a:t>
            </a:r>
          </a:p>
          <a:p>
            <a:r>
              <a:rPr lang="en-GB" dirty="0" smtClean="0"/>
              <a:t>2 Johns were at a school recently asked 280 aged Years 3-6 about this app…95% of children said they have either got it downloaded or they see it on a friends device.</a:t>
            </a:r>
          </a:p>
          <a:p>
            <a:r>
              <a:rPr lang="en-GB" dirty="0" smtClean="0"/>
              <a:t>Of these 95% of children every single one of them had received a rude message. NONE OF THEM HAD TOLD THEIR PARENTS!</a:t>
            </a:r>
          </a:p>
          <a:p>
            <a:r>
              <a:rPr lang="en-GB" dirty="0" smtClean="0"/>
              <a:t>The app exploits children’s desire to be famous by encouraging them to </a:t>
            </a:r>
            <a:r>
              <a:rPr lang="en-GB" dirty="0" err="1" smtClean="0"/>
              <a:t>lyp</a:t>
            </a:r>
            <a:r>
              <a:rPr lang="en-GB" dirty="0" smtClean="0"/>
              <a:t> sync to a song and then upload it to the website. </a:t>
            </a:r>
          </a:p>
          <a:p>
            <a:r>
              <a:rPr lang="en-GB" dirty="0" smtClean="0"/>
              <a:t>The Privacy settings are Key with this app. Children won’t want the privacy settings put on however because the want to be a famous You-Tuber. They want to be popular and to get lots of likes on their post. </a:t>
            </a:r>
          </a:p>
          <a:p>
            <a:r>
              <a:rPr lang="en-GB" dirty="0" smtClean="0"/>
              <a:t>What happens next however is highly concerning…</a:t>
            </a:r>
          </a:p>
          <a:p>
            <a:endParaRPr lang="en-GB" dirty="0" smtClean="0"/>
          </a:p>
          <a:p>
            <a:endParaRPr lang="en-GB" dirty="0"/>
          </a:p>
          <a:p>
            <a:endParaRPr lang="en-GB" dirty="0" smtClean="0"/>
          </a:p>
          <a:p>
            <a:endParaRPr lang="en-GB" dirty="0" smtClean="0"/>
          </a:p>
        </p:txBody>
      </p:sp>
    </p:spTree>
    <p:extLst>
      <p:ext uri="{BB962C8B-B14F-4D97-AF65-F5344CB8AC3E}">
        <p14:creationId xmlns:p14="http://schemas.microsoft.com/office/powerpoint/2010/main" val="15094686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639651"/>
          </a:xfrm>
        </p:spPr>
        <p:txBody>
          <a:bodyPr>
            <a:normAutofit fontScale="90000"/>
          </a:bodyPr>
          <a:lstStyle/>
          <a:p>
            <a:r>
              <a:rPr lang="en-GB" dirty="0" smtClean="0"/>
              <a:t>Live.ly…app linked to Musical.ly</a:t>
            </a:r>
            <a:endParaRPr lang="en-GB" dirty="0"/>
          </a:p>
        </p:txBody>
      </p:sp>
      <p:sp>
        <p:nvSpPr>
          <p:cNvPr id="3" name="Content Placeholder 2"/>
          <p:cNvSpPr>
            <a:spLocks noGrp="1"/>
          </p:cNvSpPr>
          <p:nvPr>
            <p:ph idx="1"/>
          </p:nvPr>
        </p:nvSpPr>
        <p:spPr>
          <a:xfrm>
            <a:off x="1143000" y="1249251"/>
            <a:ext cx="9872871" cy="5125791"/>
          </a:xfrm>
        </p:spPr>
        <p:txBody>
          <a:bodyPr>
            <a:normAutofit lnSpcReduction="10000"/>
          </a:bodyPr>
          <a:lstStyle/>
          <a:p>
            <a:r>
              <a:rPr lang="en-GB" dirty="0" smtClean="0"/>
              <a:t>Paedophiles are screen </a:t>
            </a:r>
            <a:r>
              <a:rPr lang="en-GB" dirty="0" err="1" smtClean="0"/>
              <a:t>shotting</a:t>
            </a:r>
            <a:r>
              <a:rPr lang="en-GB" dirty="0" smtClean="0"/>
              <a:t> videos on Musically and posting them to You Tube. These have an id at the top which is visible to everyone. The children then become targeted with new ‘friends’ on Musical.ly. </a:t>
            </a:r>
          </a:p>
          <a:p>
            <a:r>
              <a:rPr lang="en-GB" dirty="0" smtClean="0"/>
              <a:t>Livel.ly is linked to Musical.ly. It is an app which allows live streaming. </a:t>
            </a:r>
          </a:p>
          <a:p>
            <a:r>
              <a:rPr lang="en-GB" dirty="0" smtClean="0"/>
              <a:t>The app allows children to see how many followers they have at any time and then any followers can comment immediately on what they are seeing. </a:t>
            </a:r>
          </a:p>
          <a:p>
            <a:r>
              <a:rPr lang="en-GB" dirty="0" smtClean="0"/>
              <a:t>Hearts are awarded for what can be seen on the screen and there is a present icon</a:t>
            </a:r>
          </a:p>
          <a:p>
            <a:r>
              <a:rPr lang="en-GB" dirty="0" smtClean="0"/>
              <a:t>This present at the bottom of the screen is where watchers can give online rewards to the best things they see. </a:t>
            </a:r>
          </a:p>
          <a:p>
            <a:r>
              <a:rPr lang="en-GB" dirty="0" smtClean="0"/>
              <a:t>Children think this is marvellous because it is feeding their need to become famous You Tubers-this is particularly targeting girls and vulnerable children.</a:t>
            </a:r>
          </a:p>
          <a:p>
            <a:r>
              <a:rPr lang="en-GB" dirty="0" smtClean="0"/>
              <a:t>12 children only last week on this app-10 in school uniform and the other 2…?</a:t>
            </a:r>
          </a:p>
          <a:p>
            <a:endParaRPr lang="en-GB" dirty="0" smtClean="0"/>
          </a:p>
          <a:p>
            <a:endParaRPr lang="en-GB" dirty="0" smtClean="0"/>
          </a:p>
        </p:txBody>
      </p:sp>
    </p:spTree>
    <p:extLst>
      <p:ext uri="{BB962C8B-B14F-4D97-AF65-F5344CB8AC3E}">
        <p14:creationId xmlns:p14="http://schemas.microsoft.com/office/powerpoint/2010/main" val="515072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974501"/>
          </a:xfrm>
        </p:spPr>
        <p:txBody>
          <a:bodyPr>
            <a:normAutofit fontScale="90000"/>
          </a:bodyPr>
          <a:lstStyle/>
          <a:p>
            <a:r>
              <a:rPr lang="en-GB" sz="4000" dirty="0" smtClean="0"/>
              <a:t>Exploiting children…how is this happening?</a:t>
            </a:r>
            <a:endParaRPr lang="en-GB" sz="4000" dirty="0"/>
          </a:p>
        </p:txBody>
      </p:sp>
      <p:sp>
        <p:nvSpPr>
          <p:cNvPr id="3" name="Content Placeholder 2"/>
          <p:cNvSpPr>
            <a:spLocks noGrp="1"/>
          </p:cNvSpPr>
          <p:nvPr>
            <p:ph idx="1"/>
          </p:nvPr>
        </p:nvSpPr>
        <p:spPr>
          <a:xfrm>
            <a:off x="1143000" y="1429555"/>
            <a:ext cx="9872871" cy="4958366"/>
          </a:xfrm>
        </p:spPr>
        <p:txBody>
          <a:bodyPr>
            <a:normAutofit lnSpcReduction="10000"/>
          </a:bodyPr>
          <a:lstStyle/>
          <a:p>
            <a:r>
              <a:rPr lang="en-GB" sz="2000" dirty="0" smtClean="0"/>
              <a:t>These videos are screen </a:t>
            </a:r>
            <a:r>
              <a:rPr lang="en-GB" sz="2000" dirty="0" err="1" smtClean="0"/>
              <a:t>shotted</a:t>
            </a:r>
            <a:r>
              <a:rPr lang="en-GB" sz="2000" dirty="0" smtClean="0"/>
              <a:t> and then may be posted on You-tube or saved to another site for sharing within the paedophile community. </a:t>
            </a:r>
          </a:p>
          <a:p>
            <a:r>
              <a:rPr lang="en-GB" sz="2000" dirty="0" smtClean="0"/>
              <a:t>These videos then could possibly be put together into a compilation. </a:t>
            </a:r>
          </a:p>
          <a:p>
            <a:r>
              <a:rPr lang="en-GB" sz="2000" dirty="0" smtClean="0"/>
              <a:t>Even more concerning Paedophiles are then contacting children at a later point and are threatening to contact parents or the school. </a:t>
            </a:r>
            <a:endParaRPr lang="en-GB" sz="2000" dirty="0"/>
          </a:p>
          <a:p>
            <a:r>
              <a:rPr lang="en-GB" sz="2000" dirty="0" smtClean="0"/>
              <a:t>Children are responding as we have taught them…threatening to report these paedophiles. They are then threatening to come around to the child’s house/school. Children then have the potential to be exploited. </a:t>
            </a:r>
          </a:p>
          <a:p>
            <a:r>
              <a:rPr lang="en-GB" sz="2000" dirty="0" smtClean="0"/>
              <a:t>When asked how many children said that their parents knew about this app-they all said none of them did. </a:t>
            </a:r>
          </a:p>
          <a:p>
            <a:r>
              <a:rPr lang="en-GB" sz="2000" dirty="0" smtClean="0"/>
              <a:t>Incident with 9 year old girl…</a:t>
            </a:r>
          </a:p>
          <a:p>
            <a:r>
              <a:rPr lang="en-GB" sz="2000" dirty="0" smtClean="0"/>
              <a:t>Access to on line rewards and app currency is also very concerning. </a:t>
            </a:r>
          </a:p>
          <a:p>
            <a:r>
              <a:rPr lang="en-GB" sz="2000" dirty="0" smtClean="0"/>
              <a:t>Paedophiles are also buying things for children on-line…Movie Star Planet and Club Penguin </a:t>
            </a:r>
          </a:p>
          <a:p>
            <a:endParaRPr lang="en-GB" dirty="0"/>
          </a:p>
        </p:txBody>
      </p:sp>
    </p:spTree>
    <p:extLst>
      <p:ext uri="{BB962C8B-B14F-4D97-AF65-F5344CB8AC3E}">
        <p14:creationId xmlns:p14="http://schemas.microsoft.com/office/powerpoint/2010/main" val="3995621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apps to be concerned about.</a:t>
            </a:r>
            <a:endParaRPr lang="en-GB" dirty="0"/>
          </a:p>
        </p:txBody>
      </p:sp>
      <p:sp>
        <p:nvSpPr>
          <p:cNvPr id="3" name="Content Placeholder 2"/>
          <p:cNvSpPr>
            <a:spLocks noGrp="1"/>
          </p:cNvSpPr>
          <p:nvPr>
            <p:ph idx="1"/>
          </p:nvPr>
        </p:nvSpPr>
        <p:spPr/>
        <p:txBody>
          <a:bodyPr/>
          <a:lstStyle/>
          <a:p>
            <a:r>
              <a:rPr lang="en-GB" dirty="0" err="1" smtClean="0"/>
              <a:t>Omegle</a:t>
            </a:r>
            <a:r>
              <a:rPr lang="en-GB" dirty="0" smtClean="0"/>
              <a:t>-very concerning app as it allows dual viewing.</a:t>
            </a:r>
          </a:p>
          <a:p>
            <a:r>
              <a:rPr lang="en-GB" dirty="0" smtClean="0"/>
              <a:t>Whisper-encourages children to post their worries on line and to ask for advice.</a:t>
            </a:r>
          </a:p>
          <a:p>
            <a:r>
              <a:rPr lang="en-GB" dirty="0" smtClean="0"/>
              <a:t>Movie Star Planet</a:t>
            </a:r>
          </a:p>
          <a:p>
            <a:r>
              <a:rPr lang="en-GB" dirty="0" err="1" smtClean="0"/>
              <a:t>Roblox</a:t>
            </a:r>
            <a:endParaRPr lang="en-GB" dirty="0" smtClean="0"/>
          </a:p>
          <a:p>
            <a:r>
              <a:rPr lang="en-GB" dirty="0" smtClean="0"/>
              <a:t>Club Penguin</a:t>
            </a:r>
          </a:p>
          <a:p>
            <a:r>
              <a:rPr lang="en-GB" dirty="0" smtClean="0"/>
              <a:t>Twitch</a:t>
            </a:r>
          </a:p>
          <a:p>
            <a:r>
              <a:rPr lang="en-GB" dirty="0" smtClean="0"/>
              <a:t>A word about Selfies and zero gravity Selfies-becoming increasing risky in their content.</a:t>
            </a:r>
          </a:p>
        </p:txBody>
      </p:sp>
    </p:spTree>
    <p:extLst>
      <p:ext uri="{BB962C8B-B14F-4D97-AF65-F5344CB8AC3E}">
        <p14:creationId xmlns:p14="http://schemas.microsoft.com/office/powerpoint/2010/main" val="327970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GTA, COD  and other games</a:t>
            </a:r>
            <a:endParaRPr lang="en-GB" dirty="0"/>
          </a:p>
        </p:txBody>
      </p:sp>
      <p:sp>
        <p:nvSpPr>
          <p:cNvPr id="3" name="Content Placeholder 2"/>
          <p:cNvSpPr>
            <a:spLocks noGrp="1"/>
          </p:cNvSpPr>
          <p:nvPr>
            <p:ph idx="1"/>
          </p:nvPr>
        </p:nvSpPr>
        <p:spPr/>
        <p:txBody>
          <a:bodyPr/>
          <a:lstStyle/>
          <a:p>
            <a:r>
              <a:rPr lang="en-GB" dirty="0" smtClean="0"/>
              <a:t>You may not allow games such as GTA and COD in your house. </a:t>
            </a:r>
          </a:p>
          <a:p>
            <a:r>
              <a:rPr lang="en-GB" dirty="0" smtClean="0"/>
              <a:t>I was horrified to learn that you can watch clips of these games on You Tube. </a:t>
            </a:r>
          </a:p>
          <a:p>
            <a:r>
              <a:rPr lang="en-GB" dirty="0" smtClean="0"/>
              <a:t>I watched something so completely horrendous that I can’t show it to you. </a:t>
            </a:r>
          </a:p>
          <a:p>
            <a:r>
              <a:rPr lang="en-GB" dirty="0" smtClean="0"/>
              <a:t>This was watched by a Year 3 child. </a:t>
            </a:r>
          </a:p>
        </p:txBody>
      </p:sp>
    </p:spTree>
    <p:extLst>
      <p:ext uri="{BB962C8B-B14F-4D97-AF65-F5344CB8AC3E}">
        <p14:creationId xmlns:p14="http://schemas.microsoft.com/office/powerpoint/2010/main" val="3489537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of the main concerns…</a:t>
            </a:r>
            <a:endParaRPr lang="en-GB" dirty="0"/>
          </a:p>
        </p:txBody>
      </p:sp>
      <p:sp>
        <p:nvSpPr>
          <p:cNvPr id="3" name="Content Placeholder 2"/>
          <p:cNvSpPr>
            <a:spLocks noGrp="1"/>
          </p:cNvSpPr>
          <p:nvPr>
            <p:ph idx="1"/>
          </p:nvPr>
        </p:nvSpPr>
        <p:spPr>
          <a:xfrm>
            <a:off x="1143000" y="1609859"/>
            <a:ext cx="9872871" cy="4486141"/>
          </a:xfrm>
        </p:spPr>
        <p:txBody>
          <a:bodyPr>
            <a:normAutofit lnSpcReduction="10000"/>
          </a:bodyPr>
          <a:lstStyle/>
          <a:p>
            <a:r>
              <a:rPr lang="en-GB" dirty="0" smtClean="0"/>
              <a:t>Children not telling their parents what they are watching are listening to.</a:t>
            </a:r>
          </a:p>
          <a:p>
            <a:r>
              <a:rPr lang="en-GB" dirty="0" smtClean="0"/>
              <a:t>Children not telling children if they are receiving a rude message…almost being treated as ‘the norm’. </a:t>
            </a:r>
          </a:p>
          <a:p>
            <a:r>
              <a:rPr lang="en-GB" dirty="0" smtClean="0"/>
              <a:t>Sleepovers…girls in particular accessing inappropriate images because they think it is ‘cool’ and funny-</a:t>
            </a:r>
            <a:r>
              <a:rPr lang="en-GB" dirty="0" err="1" smtClean="0"/>
              <a:t>Omegle</a:t>
            </a:r>
            <a:r>
              <a:rPr lang="en-GB" dirty="0" smtClean="0"/>
              <a:t>.</a:t>
            </a:r>
          </a:p>
          <a:p>
            <a:r>
              <a:rPr lang="en-GB" dirty="0" smtClean="0"/>
              <a:t>Children taking on dares-or doing quizzes and egging each other on to be the coolest/most popular. </a:t>
            </a:r>
          </a:p>
          <a:p>
            <a:r>
              <a:rPr lang="en-GB" dirty="0" smtClean="0"/>
              <a:t>Children trying to earn on line currency-being bought things by ‘friends’ on the internet. </a:t>
            </a:r>
          </a:p>
          <a:p>
            <a:r>
              <a:rPr lang="en-GB" dirty="0" smtClean="0"/>
              <a:t>SKYPE accounts and locations on photos. </a:t>
            </a:r>
          </a:p>
          <a:p>
            <a:r>
              <a:rPr lang="en-GB" dirty="0" smtClean="0"/>
              <a:t>Paedophiles being able to pinpoint the locations of children.</a:t>
            </a:r>
          </a:p>
          <a:p>
            <a:r>
              <a:rPr lang="en-GB" dirty="0" smtClean="0"/>
              <a:t>The impact on relationships between parents and children.</a:t>
            </a:r>
          </a:p>
          <a:p>
            <a:endParaRPr lang="en-GB" dirty="0" smtClean="0"/>
          </a:p>
          <a:p>
            <a:pPr marL="45720" indent="0">
              <a:buNone/>
            </a:pPr>
            <a:endParaRPr lang="en-GB" dirty="0"/>
          </a:p>
        </p:txBody>
      </p:sp>
    </p:spTree>
    <p:extLst>
      <p:ext uri="{BB962C8B-B14F-4D97-AF65-F5344CB8AC3E}">
        <p14:creationId xmlns:p14="http://schemas.microsoft.com/office/powerpoint/2010/main" val="40353702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866</TotalTime>
  <Words>1076</Words>
  <Application>Microsoft Office PowerPoint</Application>
  <PresentationFormat>Widescreen</PresentationFormat>
  <Paragraphs>79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vt:lpstr>
      <vt:lpstr>On-Line Safety How do we really Know? </vt:lpstr>
      <vt:lpstr>Some of the facts to be aware of:</vt:lpstr>
      <vt:lpstr>What do you imagine? </vt:lpstr>
      <vt:lpstr>Musical.ly…most popular app…highly dangerous</vt:lpstr>
      <vt:lpstr>Live.ly…app linked to Musical.ly</vt:lpstr>
      <vt:lpstr>Exploiting children…how is this happening?</vt:lpstr>
      <vt:lpstr>Other apps to be concerned about.</vt:lpstr>
      <vt:lpstr>GTA, COD  and other games</vt:lpstr>
      <vt:lpstr>Summary of the main concerns…</vt:lpstr>
      <vt:lpstr>What can we do?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Safety How do we really Know?</dc:title>
  <dc:creator>Mrs.Kerrell</dc:creator>
  <cp:lastModifiedBy>Mrs.Kerrell</cp:lastModifiedBy>
  <cp:revision>16</cp:revision>
  <dcterms:created xsi:type="dcterms:W3CDTF">2016-12-13T19:48:39Z</dcterms:created>
  <dcterms:modified xsi:type="dcterms:W3CDTF">2016-12-16T14:59:35Z</dcterms:modified>
</cp:coreProperties>
</file>